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91"/>
  </p:notesMasterIdLst>
  <p:sldIdLst>
    <p:sldId id="256" r:id="rId2"/>
    <p:sldId id="258" r:id="rId3"/>
    <p:sldId id="267" r:id="rId4"/>
    <p:sldId id="264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297" r:id="rId42"/>
    <p:sldId id="321" r:id="rId43"/>
    <p:sldId id="379" r:id="rId44"/>
    <p:sldId id="380" r:id="rId45"/>
    <p:sldId id="381" r:id="rId46"/>
    <p:sldId id="382" r:id="rId47"/>
    <p:sldId id="383" r:id="rId48"/>
    <p:sldId id="384" r:id="rId49"/>
    <p:sldId id="385" r:id="rId50"/>
    <p:sldId id="298" r:id="rId51"/>
    <p:sldId id="333" r:id="rId52"/>
    <p:sldId id="386" r:id="rId53"/>
    <p:sldId id="387" r:id="rId54"/>
    <p:sldId id="388" r:id="rId55"/>
    <p:sldId id="390" r:id="rId56"/>
    <p:sldId id="391" r:id="rId57"/>
    <p:sldId id="392" r:id="rId58"/>
    <p:sldId id="393" r:id="rId59"/>
    <p:sldId id="394" r:id="rId60"/>
    <p:sldId id="395" r:id="rId61"/>
    <p:sldId id="396" r:id="rId62"/>
    <p:sldId id="397" r:id="rId63"/>
    <p:sldId id="398" r:id="rId64"/>
    <p:sldId id="399" r:id="rId65"/>
    <p:sldId id="400" r:id="rId66"/>
    <p:sldId id="299" r:id="rId67"/>
    <p:sldId id="401" r:id="rId68"/>
    <p:sldId id="402" r:id="rId69"/>
    <p:sldId id="405" r:id="rId70"/>
    <p:sldId id="406" r:id="rId71"/>
    <p:sldId id="407" r:id="rId72"/>
    <p:sldId id="408" r:id="rId73"/>
    <p:sldId id="409" r:id="rId74"/>
    <p:sldId id="410" r:id="rId75"/>
    <p:sldId id="411" r:id="rId76"/>
    <p:sldId id="412" r:id="rId77"/>
    <p:sldId id="413" r:id="rId78"/>
    <p:sldId id="414" r:id="rId79"/>
    <p:sldId id="415" r:id="rId80"/>
    <p:sldId id="416" r:id="rId81"/>
    <p:sldId id="417" r:id="rId82"/>
    <p:sldId id="418" r:id="rId83"/>
    <p:sldId id="419" r:id="rId84"/>
    <p:sldId id="420" r:id="rId85"/>
    <p:sldId id="421" r:id="rId86"/>
    <p:sldId id="422" r:id="rId87"/>
    <p:sldId id="423" r:id="rId88"/>
    <p:sldId id="424" r:id="rId89"/>
    <p:sldId id="317" r:id="rId9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43578EA-C3EF-0E49-B939-A4B2C505CB4B}">
          <p14:sldIdLst>
            <p14:sldId id="256"/>
            <p14:sldId id="258"/>
          </p14:sldIdLst>
        </p14:section>
        <p14:section name="SETUP MONITORING SERVER" id="{CBCFCFB0-5CA8-344D-A32D-B066EBC37FBB}">
          <p14:sldIdLst>
            <p14:sldId id="267"/>
            <p14:sldId id="264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</p14:sldIdLst>
        </p14:section>
        <p14:section name="CONNECT MULTIPLE SERVER TO PROMETHEUS" id="{761BC753-B8A5-BE46-B8EB-BDE425757D73}">
          <p14:sldIdLst>
            <p14:sldId id="297"/>
            <p14:sldId id="321"/>
            <p14:sldId id="379"/>
            <p14:sldId id="380"/>
            <p14:sldId id="381"/>
            <p14:sldId id="382"/>
            <p14:sldId id="383"/>
            <p14:sldId id="384"/>
            <p14:sldId id="385"/>
          </p14:sldIdLst>
        </p14:section>
        <p14:section name="DEPLOY PHP APPLICATION IN CPANEL" id="{0BF0AE6C-30B8-CB4B-9691-F6C14548A2B1}">
          <p14:sldIdLst>
            <p14:sldId id="298"/>
            <p14:sldId id="333"/>
            <p14:sldId id="386"/>
            <p14:sldId id="387"/>
            <p14:sldId id="388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</p14:sldIdLst>
        </p14:section>
        <p14:section name="SETUP SERVER WITH ANSIBLE" id="{7D56BDFB-8ACA-4C44-8400-04C98C00BD38}">
          <p14:sldIdLst>
            <p14:sldId id="299"/>
            <p14:sldId id="401"/>
            <p14:sldId id="402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</p14:sldIdLst>
        </p14:section>
        <p14:section name="Finish" id="{11D4685D-3596-3E4A-A1F0-4981F614ADCD}">
          <p14:sldIdLst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3"/>
    <a:srgbClr val="171717"/>
    <a:srgbClr val="9082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D9E410-7518-4CC4-A1A9-7EF3BD75E3F0}">
  <a:tblStyle styleId="{31D9E410-7518-4CC4-A1A9-7EF3BD75E3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41"/>
    <p:restoredTop sz="94595"/>
  </p:normalViewPr>
  <p:slideViewPr>
    <p:cSldViewPr snapToGrid="0" snapToObjects="1">
      <p:cViewPr>
        <p:scale>
          <a:sx n="118" d="100"/>
          <a:sy n="118" d="100"/>
        </p:scale>
        <p:origin x="156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71474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170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343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782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220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791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094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249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105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997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446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149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7713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28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378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298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425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192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2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6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030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550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946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7947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0511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0963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259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9780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318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2994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2891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4805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920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015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31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6950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6995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7069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5008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140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4401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3330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4799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748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251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821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0205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9297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03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9067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1256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7571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7818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6818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6940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3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93176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9878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9061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5192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1948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6318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7333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2960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8605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2092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968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8457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4854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8374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2325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9233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5125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5084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0072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00625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45556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696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16303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9455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97520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9413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7405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5669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39458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89465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40804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111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32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8350;p69"/>
          <p:cNvGrpSpPr/>
          <p:nvPr/>
        </p:nvGrpSpPr>
        <p:grpSpPr>
          <a:xfrm>
            <a:off x="2666978" y="931932"/>
            <a:ext cx="6143437" cy="3190336"/>
            <a:chOff x="238125" y="999450"/>
            <a:chExt cx="7140700" cy="3708224"/>
          </a:xfrm>
        </p:grpSpPr>
        <p:sp>
          <p:nvSpPr>
            <p:cNvPr id="8" name="Google Shape;8351;p69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8352;p69"/>
            <p:cNvSpPr/>
            <p:nvPr/>
          </p:nvSpPr>
          <p:spPr>
            <a:xfrm>
              <a:off x="2180299" y="999450"/>
              <a:ext cx="3256350" cy="3708224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8353;p69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8354;p69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8355;p69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8356;p69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8357;p69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8358;p69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8359;p69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Week </a:t>
            </a:r>
            <a:r>
              <a:rPr lang="en-US" dirty="0" smtClean="0">
                <a:solidFill>
                  <a:schemeClr val="lt1"/>
                </a:solidFill>
              </a:rPr>
              <a:t>4</a:t>
            </a:r>
            <a:endParaRPr lang="en-US" dirty="0" smtClean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lt1"/>
                </a:solidFill>
              </a:rPr>
              <a:t>Gilbran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Fairuz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Maulana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lt1"/>
                </a:solidFill>
              </a:rPr>
              <a:t>Dumbways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Bootcamp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Devops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368" y="724524"/>
            <a:ext cx="5841754" cy="3694349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Node Exporter</a:t>
            </a: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33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34" y="724524"/>
            <a:ext cx="5799621" cy="3694349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Prometheus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Prometheus </a:t>
            </a:r>
            <a:r>
              <a:rPr lang="en-US" sz="1600" dirty="0" err="1" smtClean="0">
                <a:solidFill>
                  <a:schemeClr val="lt1"/>
                </a:solidFill>
              </a:rPr>
              <a:t>hanya</a:t>
            </a:r>
            <a:r>
              <a:rPr lang="en-US" sz="1600" dirty="0" smtClean="0">
                <a:solidFill>
                  <a:schemeClr val="lt1"/>
                </a:solidFill>
              </a:rPr>
              <a:t> </a:t>
            </a:r>
            <a:r>
              <a:rPr lang="en-US" sz="1600" dirty="0" err="1" smtClean="0">
                <a:solidFill>
                  <a:schemeClr val="lt1"/>
                </a:solidFill>
              </a:rPr>
              <a:t>diinstall</a:t>
            </a:r>
            <a:r>
              <a:rPr lang="en-US" sz="1600" dirty="0" smtClean="0">
                <a:solidFill>
                  <a:schemeClr val="lt1"/>
                </a:solidFill>
              </a:rPr>
              <a:t> di server master.</a:t>
            </a: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262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34" y="739707"/>
            <a:ext cx="5799621" cy="3663983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Prometheus</a:t>
            </a:r>
          </a:p>
        </p:txBody>
      </p:sp>
    </p:spTree>
    <p:extLst>
      <p:ext uri="{BB962C8B-B14F-4D97-AF65-F5344CB8AC3E}">
        <p14:creationId xmlns:p14="http://schemas.microsoft.com/office/powerpoint/2010/main" val="820388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50" y="739707"/>
            <a:ext cx="5761989" cy="3663983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Prometheus</a:t>
            </a:r>
          </a:p>
        </p:txBody>
      </p:sp>
    </p:spTree>
    <p:extLst>
      <p:ext uri="{BB962C8B-B14F-4D97-AF65-F5344CB8AC3E}">
        <p14:creationId xmlns:p14="http://schemas.microsoft.com/office/powerpoint/2010/main" val="508394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50" y="744726"/>
            <a:ext cx="5761989" cy="365394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Prometheus</a:t>
            </a:r>
          </a:p>
        </p:txBody>
      </p:sp>
    </p:spTree>
    <p:extLst>
      <p:ext uri="{BB962C8B-B14F-4D97-AF65-F5344CB8AC3E}">
        <p14:creationId xmlns:p14="http://schemas.microsoft.com/office/powerpoint/2010/main" val="563066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250" y="746068"/>
            <a:ext cx="5761989" cy="3651260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Prometheus</a:t>
            </a:r>
          </a:p>
        </p:txBody>
      </p:sp>
    </p:spTree>
    <p:extLst>
      <p:ext uri="{BB962C8B-B14F-4D97-AF65-F5344CB8AC3E}">
        <p14:creationId xmlns:p14="http://schemas.microsoft.com/office/powerpoint/2010/main" val="1152382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55" y="746068"/>
            <a:ext cx="5731978" cy="3651260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Prometheus</a:t>
            </a:r>
          </a:p>
        </p:txBody>
      </p:sp>
    </p:spTree>
    <p:extLst>
      <p:ext uri="{BB962C8B-B14F-4D97-AF65-F5344CB8AC3E}">
        <p14:creationId xmlns:p14="http://schemas.microsoft.com/office/powerpoint/2010/main" val="2109990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55" y="754242"/>
            <a:ext cx="5731978" cy="3634912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Prometheus</a:t>
            </a:r>
          </a:p>
        </p:txBody>
      </p:sp>
    </p:spTree>
    <p:extLst>
      <p:ext uri="{BB962C8B-B14F-4D97-AF65-F5344CB8AC3E}">
        <p14:creationId xmlns:p14="http://schemas.microsoft.com/office/powerpoint/2010/main" val="954760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55" y="755576"/>
            <a:ext cx="5731978" cy="3632243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Prometheus</a:t>
            </a:r>
          </a:p>
        </p:txBody>
      </p:sp>
    </p:spTree>
    <p:extLst>
      <p:ext uri="{BB962C8B-B14F-4D97-AF65-F5344CB8AC3E}">
        <p14:creationId xmlns:p14="http://schemas.microsoft.com/office/powerpoint/2010/main" val="669255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55" y="765527"/>
            <a:ext cx="5731978" cy="3612340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Prometheus</a:t>
            </a:r>
          </a:p>
        </p:txBody>
      </p:sp>
    </p:spTree>
    <p:extLst>
      <p:ext uri="{BB962C8B-B14F-4D97-AF65-F5344CB8AC3E}">
        <p14:creationId xmlns:p14="http://schemas.microsoft.com/office/powerpoint/2010/main" val="555300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>
            <a:off x="7098031" y="0"/>
            <a:ext cx="204597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434343"/>
                </a:solidFill>
              </a:rPr>
              <a:t>Task </a:t>
            </a:r>
            <a:r>
              <a:rPr lang="en-US" sz="2400" smtClean="0">
                <a:solidFill>
                  <a:srgbClr val="434343"/>
                </a:solidFill>
              </a:rPr>
              <a:t>Week </a:t>
            </a:r>
            <a:r>
              <a:rPr lang="en-US" sz="2400" smtClean="0">
                <a:solidFill>
                  <a:srgbClr val="434343"/>
                </a:solidFill>
              </a:rPr>
              <a:t>4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250235" y="3086888"/>
            <a:ext cx="4922789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69863">
              <a:buFont typeface="Arial" charset="0"/>
              <a:buChar char="•"/>
            </a:pPr>
            <a:r>
              <a:rPr lang="en-US" sz="1200" dirty="0" smtClean="0"/>
              <a:t>Deploy PHP Application</a:t>
            </a:r>
          </a:p>
          <a:p>
            <a:pPr marL="177800" indent="-169863">
              <a:buFont typeface="Arial" charset="0"/>
              <a:buChar char="•"/>
            </a:pPr>
            <a:r>
              <a:rPr lang="en-US" sz="1200" dirty="0" smtClean="0"/>
              <a:t>Choose one</a:t>
            </a:r>
            <a:r>
              <a:rPr lang="en-US" sz="1200" dirty="0"/>
              <a:t> </a:t>
            </a:r>
            <a:r>
              <a:rPr lang="en-US" sz="1200" dirty="0"/>
              <a:t>(</a:t>
            </a:r>
            <a:r>
              <a:rPr lang="en-US" sz="1200" dirty="0" err="1"/>
              <a:t>phpBB</a:t>
            </a:r>
            <a:r>
              <a:rPr lang="en-US" sz="1200" dirty="0"/>
              <a:t>, Vanilla Forums, </a:t>
            </a:r>
            <a:r>
              <a:rPr lang="en-US" sz="1200" dirty="0" err="1"/>
              <a:t>CodoForum</a:t>
            </a:r>
            <a:r>
              <a:rPr lang="en-US" sz="1200" dirty="0"/>
              <a:t>, </a:t>
            </a:r>
            <a:r>
              <a:rPr lang="en-US" sz="1200" dirty="0" err="1"/>
              <a:t>FluxBB</a:t>
            </a:r>
            <a:r>
              <a:rPr lang="en-US" sz="1200" dirty="0"/>
              <a:t>, Simple Machine Forums, Joomla</a:t>
            </a:r>
            <a:r>
              <a:rPr lang="en-US" sz="1200" dirty="0" smtClean="0"/>
              <a:t>)</a:t>
            </a:r>
          </a:p>
          <a:p>
            <a:pPr marL="177800" indent="-169863">
              <a:buFont typeface="Arial" charset="0"/>
              <a:buChar char="•"/>
            </a:pPr>
            <a:endParaRPr lang="en-US" sz="1200" dirty="0"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271324" y="2462018"/>
            <a:ext cx="397699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DEPLOY PHP APPLICATION IN CPANEL</a:t>
            </a:r>
            <a:endParaRPr sz="1400"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1892037" y="2535912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03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271324" y="277034"/>
            <a:ext cx="306084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smtClean="0"/>
              <a:t>SETUP MONITORING SERVER</a:t>
            </a:r>
            <a:endParaRPr sz="1400"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107170" y="853419"/>
            <a:ext cx="5065854" cy="578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133350">
              <a:buFont typeface="Arial" charset="0"/>
              <a:buChar char="•"/>
            </a:pPr>
            <a:r>
              <a:rPr lang="en-US" sz="1200" dirty="0" smtClean="0"/>
              <a:t>Create a new server for monitoring</a:t>
            </a:r>
          </a:p>
          <a:p>
            <a:pPr marL="285750" indent="-133350">
              <a:buFont typeface="Arial" charset="0"/>
              <a:buChar char="•"/>
            </a:pPr>
            <a:r>
              <a:rPr lang="en-US" sz="1200" dirty="0" smtClean="0"/>
              <a:t>Reverse proxy monitoring for https://</a:t>
            </a:r>
            <a:r>
              <a:rPr lang="en-US" sz="1200" dirty="0" err="1" smtClean="0"/>
              <a:t>monitoring.gilbran.instructype.com</a:t>
            </a:r>
            <a:endParaRPr lang="en-US" sz="1200"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1892037" y="377586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01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271324" y="1206208"/>
            <a:ext cx="424961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mtClean="0"/>
              <a:t>CONNECT MULTIPLE SERVER TO PROMETHEUS</a:t>
            </a:r>
            <a:endParaRPr sz="1400"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271324" y="1839848"/>
            <a:ext cx="3723836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69863">
              <a:buFont typeface="Arial" charset="0"/>
              <a:buChar char="•"/>
            </a:pPr>
            <a:r>
              <a:rPr lang="en-US" sz="1200" dirty="0" smtClean="0"/>
              <a:t>Monitoring can display </a:t>
            </a:r>
            <a:r>
              <a:rPr lang="en-US" sz="1200" dirty="0" err="1" smtClean="0"/>
              <a:t>cpu</a:t>
            </a:r>
            <a:r>
              <a:rPr lang="en-US" sz="1200" dirty="0" smtClean="0"/>
              <a:t> and memory process</a:t>
            </a:r>
          </a:p>
          <a:p>
            <a:pPr marL="177800" indent="-169863">
              <a:buFont typeface="Arial" charset="0"/>
              <a:buChar char="•"/>
            </a:pPr>
            <a:r>
              <a:rPr lang="en-US" sz="1200" dirty="0" smtClean="0"/>
              <a:t>Monitoring can display storage and network process</a:t>
            </a:r>
            <a:endParaRPr lang="en-US" sz="1200" dirty="0" smtClean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1892037" y="1291356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02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271324" y="3706358"/>
            <a:ext cx="397699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SETUP SERVER WITH ANSIBLE</a:t>
            </a:r>
            <a:endParaRPr sz="1400"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271324" y="4331228"/>
            <a:ext cx="4922788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69863">
              <a:buFont typeface="Arial" charset="0"/>
              <a:buChar char="•"/>
            </a:pPr>
            <a:r>
              <a:rPr lang="en-US" sz="1200" dirty="0" smtClean="0"/>
              <a:t>Create Repository for </a:t>
            </a:r>
            <a:r>
              <a:rPr lang="en-US" sz="1200" dirty="0" err="1" smtClean="0"/>
              <a:t>ansible</a:t>
            </a:r>
            <a:endParaRPr lang="en-US" sz="1200" dirty="0" smtClean="0"/>
          </a:p>
          <a:p>
            <a:pPr marL="177800" indent="-169863">
              <a:buFont typeface="Arial" charset="0"/>
              <a:buChar char="•"/>
            </a:pPr>
            <a:r>
              <a:rPr lang="en-US" sz="1200" dirty="0" smtClean="0"/>
              <a:t>Create 6 new Server</a:t>
            </a:r>
          </a:p>
          <a:p>
            <a:pPr marL="177800" indent="-169863">
              <a:buFont typeface="Arial" charset="0"/>
              <a:buChar char="•"/>
            </a:pPr>
            <a:r>
              <a:rPr lang="en-US" sz="1200" dirty="0" smtClean="0"/>
              <a:t>Setup 6 server using </a:t>
            </a:r>
            <a:r>
              <a:rPr lang="en-US" sz="1200" dirty="0" err="1" smtClean="0"/>
              <a:t>ansible</a:t>
            </a:r>
            <a:r>
              <a:rPr lang="en-US" sz="1200" dirty="0" smtClean="0"/>
              <a:t> ( 1 </a:t>
            </a:r>
            <a:r>
              <a:rPr lang="en-US" sz="1200" dirty="0" err="1"/>
              <a:t>N</a:t>
            </a:r>
            <a:r>
              <a:rPr lang="en-US" sz="1200" dirty="0" err="1" smtClean="0"/>
              <a:t>ginx</a:t>
            </a:r>
            <a:r>
              <a:rPr lang="en-US" sz="1200" dirty="0" smtClean="0"/>
              <a:t>, 1 Database, 4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(Jenkins, Monitoring, Frontend Backend))</a:t>
            </a:r>
            <a:endParaRPr sz="1200"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1892037" y="3777336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04</a:t>
            </a:r>
            <a:endParaRPr sz="4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58" y="765527"/>
            <a:ext cx="5692172" cy="3612340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Prometheus</a:t>
            </a:r>
          </a:p>
        </p:txBody>
      </p:sp>
    </p:spTree>
    <p:extLst>
      <p:ext uri="{BB962C8B-B14F-4D97-AF65-F5344CB8AC3E}">
        <p14:creationId xmlns:p14="http://schemas.microsoft.com/office/powerpoint/2010/main" val="28456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58" y="770001"/>
            <a:ext cx="5692172" cy="3603392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Prometheus</a:t>
            </a:r>
          </a:p>
        </p:txBody>
      </p:sp>
    </p:spTree>
    <p:extLst>
      <p:ext uri="{BB962C8B-B14F-4D97-AF65-F5344CB8AC3E}">
        <p14:creationId xmlns:p14="http://schemas.microsoft.com/office/powerpoint/2010/main" val="408551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764" y="770001"/>
            <a:ext cx="5646959" cy="3603392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</a:t>
            </a:r>
            <a:r>
              <a:rPr lang="en-US" sz="1600" dirty="0" err="1" smtClean="0">
                <a:solidFill>
                  <a:schemeClr val="lt1"/>
                </a:solidFill>
              </a:rPr>
              <a:t>Grafana</a:t>
            </a:r>
            <a:r>
              <a:rPr lang="en-US" sz="1600" dirty="0" smtClean="0">
                <a:solidFill>
                  <a:schemeClr val="lt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 smtClean="0">
                <a:solidFill>
                  <a:schemeClr val="lt1"/>
                </a:solidFill>
              </a:rPr>
              <a:t>Grafana</a:t>
            </a:r>
            <a:r>
              <a:rPr lang="en-US" sz="1600" dirty="0" smtClean="0">
                <a:solidFill>
                  <a:schemeClr val="lt1"/>
                </a:solidFill>
              </a:rPr>
              <a:t> </a:t>
            </a:r>
            <a:r>
              <a:rPr lang="en-US" sz="1600" dirty="0" err="1" smtClean="0">
                <a:solidFill>
                  <a:schemeClr val="lt1"/>
                </a:solidFill>
              </a:rPr>
              <a:t>hanya</a:t>
            </a:r>
            <a:r>
              <a:rPr lang="en-US" sz="1600" dirty="0" smtClean="0">
                <a:solidFill>
                  <a:schemeClr val="lt1"/>
                </a:solidFill>
              </a:rPr>
              <a:t> </a:t>
            </a:r>
            <a:r>
              <a:rPr lang="en-US" sz="1600" dirty="0" err="1" smtClean="0">
                <a:solidFill>
                  <a:schemeClr val="lt1"/>
                </a:solidFill>
              </a:rPr>
              <a:t>diinstall</a:t>
            </a:r>
            <a:r>
              <a:rPr lang="en-US" sz="1600" dirty="0" smtClean="0">
                <a:solidFill>
                  <a:schemeClr val="lt1"/>
                </a:solidFill>
              </a:rPr>
              <a:t> di server master.</a:t>
            </a:r>
            <a:endParaRPr lang="en-US" sz="1600" dirty="0" smtClean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361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764" y="773145"/>
            <a:ext cx="5646959" cy="3597103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</a:t>
            </a:r>
            <a:r>
              <a:rPr lang="en-US" sz="1600" dirty="0" err="1" smtClean="0">
                <a:solidFill>
                  <a:schemeClr val="lt1"/>
                </a:solidFill>
              </a:rPr>
              <a:t>Grafana</a:t>
            </a:r>
            <a:r>
              <a:rPr lang="en-US" sz="1600" dirty="0" smtClean="0">
                <a:solidFill>
                  <a:schemeClr val="l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760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764" y="784311"/>
            <a:ext cx="5646959" cy="3574770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</a:t>
            </a:r>
            <a:r>
              <a:rPr lang="en-US" sz="1600" dirty="0" err="1" smtClean="0">
                <a:solidFill>
                  <a:schemeClr val="lt1"/>
                </a:solidFill>
              </a:rPr>
              <a:t>Grafana</a:t>
            </a:r>
            <a:r>
              <a:rPr lang="en-US" sz="1600" dirty="0" smtClean="0">
                <a:solidFill>
                  <a:schemeClr val="l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9493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58" y="784311"/>
            <a:ext cx="5632970" cy="3574770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</a:t>
            </a:r>
            <a:r>
              <a:rPr lang="en-US" sz="1600" dirty="0" err="1" smtClean="0">
                <a:solidFill>
                  <a:schemeClr val="lt1"/>
                </a:solidFill>
              </a:rPr>
              <a:t>Grafana</a:t>
            </a:r>
            <a:r>
              <a:rPr lang="en-US" sz="1600" dirty="0" smtClean="0">
                <a:solidFill>
                  <a:schemeClr val="l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75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58" y="787431"/>
            <a:ext cx="5632970" cy="3568530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</a:t>
            </a:r>
            <a:r>
              <a:rPr lang="en-US" sz="1600" dirty="0" err="1" smtClean="0">
                <a:solidFill>
                  <a:schemeClr val="lt1"/>
                </a:solidFill>
              </a:rPr>
              <a:t>Grafana</a:t>
            </a:r>
            <a:r>
              <a:rPr lang="en-US" sz="1600" dirty="0" smtClean="0">
                <a:solidFill>
                  <a:schemeClr val="l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4005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45" y="787431"/>
            <a:ext cx="5586796" cy="3568530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</a:t>
            </a:r>
            <a:r>
              <a:rPr lang="en-US" sz="1600" dirty="0" err="1" smtClean="0">
                <a:solidFill>
                  <a:schemeClr val="lt1"/>
                </a:solidFill>
              </a:rPr>
              <a:t>Grafana</a:t>
            </a:r>
            <a:r>
              <a:rPr lang="en-US" sz="1600" dirty="0" smtClean="0">
                <a:solidFill>
                  <a:schemeClr val="l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8301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45" y="792306"/>
            <a:ext cx="5586796" cy="3558779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</a:t>
            </a:r>
            <a:r>
              <a:rPr lang="en-US" sz="1600" dirty="0" err="1" smtClean="0">
                <a:solidFill>
                  <a:schemeClr val="lt1"/>
                </a:solidFill>
              </a:rPr>
              <a:t>Grafana</a:t>
            </a:r>
            <a:r>
              <a:rPr lang="en-US" sz="1600" dirty="0" smtClean="0">
                <a:solidFill>
                  <a:schemeClr val="l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7178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45" y="803353"/>
            <a:ext cx="5586796" cy="353668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</a:t>
            </a:r>
            <a:r>
              <a:rPr lang="en-US" sz="1600" dirty="0" err="1" smtClean="0">
                <a:solidFill>
                  <a:schemeClr val="lt1"/>
                </a:solidFill>
              </a:rPr>
              <a:t>Grafana</a:t>
            </a:r>
            <a:r>
              <a:rPr lang="en-US" sz="1600" dirty="0" smtClean="0">
                <a:solidFill>
                  <a:schemeClr val="l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860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ctrTitle"/>
          </p:nvPr>
        </p:nvSpPr>
        <p:spPr>
          <a:xfrm>
            <a:off x="769725" y="540000"/>
            <a:ext cx="34302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SETUP MONITORING </a:t>
            </a:r>
            <a:r>
              <a:rPr lang="en-US" sz="2800" dirty="0" smtClean="0">
                <a:solidFill>
                  <a:schemeClr val="bg1"/>
                </a:solidFill>
              </a:rPr>
              <a:t>SERVER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396225" y="4343948"/>
            <a:ext cx="1355713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704" y="803353"/>
            <a:ext cx="5577078" cy="353668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Reverse Proxy, Domain, </a:t>
            </a:r>
            <a:r>
              <a:rPr lang="en-US" sz="1600" dirty="0" err="1" smtClean="0">
                <a:solidFill>
                  <a:schemeClr val="lt1"/>
                </a:solidFill>
              </a:rPr>
              <a:t>dan</a:t>
            </a:r>
            <a:r>
              <a:rPr lang="en-US" sz="1600" dirty="0" smtClean="0">
                <a:solidFill>
                  <a:schemeClr val="lt1"/>
                </a:solidFill>
              </a:rPr>
              <a:t> SSL</a:t>
            </a:r>
          </a:p>
        </p:txBody>
      </p:sp>
    </p:spTree>
    <p:extLst>
      <p:ext uri="{BB962C8B-B14F-4D97-AF65-F5344CB8AC3E}">
        <p14:creationId xmlns:p14="http://schemas.microsoft.com/office/powerpoint/2010/main" val="540529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704" y="803353"/>
            <a:ext cx="5577078" cy="3536683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Reverse Proxy, Domain, </a:t>
            </a:r>
            <a:r>
              <a:rPr lang="en-US" sz="1600" dirty="0" err="1" smtClean="0">
                <a:solidFill>
                  <a:schemeClr val="lt1"/>
                </a:solidFill>
              </a:rPr>
              <a:t>dan</a:t>
            </a:r>
            <a:r>
              <a:rPr lang="en-US" sz="1600" dirty="0" smtClean="0">
                <a:solidFill>
                  <a:schemeClr val="lt1"/>
                </a:solidFill>
              </a:rPr>
              <a:t> SSL</a:t>
            </a:r>
          </a:p>
        </p:txBody>
      </p:sp>
    </p:spTree>
    <p:extLst>
      <p:ext uri="{BB962C8B-B14F-4D97-AF65-F5344CB8AC3E}">
        <p14:creationId xmlns:p14="http://schemas.microsoft.com/office/powerpoint/2010/main" val="1716078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500" y="803353"/>
            <a:ext cx="5571486" cy="3536683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Reverse Proxy, Domain, </a:t>
            </a:r>
            <a:r>
              <a:rPr lang="en-US" sz="1600" dirty="0" err="1" smtClean="0">
                <a:solidFill>
                  <a:schemeClr val="lt1"/>
                </a:solidFill>
              </a:rPr>
              <a:t>dan</a:t>
            </a:r>
            <a:r>
              <a:rPr lang="en-US" sz="1600" dirty="0" smtClean="0">
                <a:solidFill>
                  <a:schemeClr val="lt1"/>
                </a:solidFill>
              </a:rPr>
              <a:t> SSL</a:t>
            </a:r>
          </a:p>
        </p:txBody>
      </p:sp>
    </p:spTree>
    <p:extLst>
      <p:ext uri="{BB962C8B-B14F-4D97-AF65-F5344CB8AC3E}">
        <p14:creationId xmlns:p14="http://schemas.microsoft.com/office/powerpoint/2010/main" val="312574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11" y="803353"/>
            <a:ext cx="5556264" cy="3536683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Reverse Proxy, Domain, </a:t>
            </a:r>
            <a:r>
              <a:rPr lang="en-US" sz="1600" dirty="0" err="1" smtClean="0">
                <a:solidFill>
                  <a:schemeClr val="lt1"/>
                </a:solidFill>
              </a:rPr>
              <a:t>dan</a:t>
            </a:r>
            <a:r>
              <a:rPr lang="en-US" sz="1600" dirty="0" smtClean="0">
                <a:solidFill>
                  <a:schemeClr val="lt1"/>
                </a:solidFill>
              </a:rPr>
              <a:t> SSL</a:t>
            </a:r>
          </a:p>
        </p:txBody>
      </p:sp>
    </p:spTree>
    <p:extLst>
      <p:ext uri="{BB962C8B-B14F-4D97-AF65-F5344CB8AC3E}">
        <p14:creationId xmlns:p14="http://schemas.microsoft.com/office/powerpoint/2010/main" val="1495387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11" y="811726"/>
            <a:ext cx="5556264" cy="3519936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Reverse Proxy, Domain, </a:t>
            </a:r>
            <a:r>
              <a:rPr lang="en-US" sz="1600" dirty="0" err="1" smtClean="0">
                <a:solidFill>
                  <a:schemeClr val="lt1"/>
                </a:solidFill>
              </a:rPr>
              <a:t>dan</a:t>
            </a:r>
            <a:r>
              <a:rPr lang="en-US" sz="1600" dirty="0" smtClean="0">
                <a:solidFill>
                  <a:schemeClr val="lt1"/>
                </a:solidFill>
              </a:rPr>
              <a:t> SSL</a:t>
            </a:r>
          </a:p>
        </p:txBody>
      </p:sp>
    </p:spTree>
    <p:extLst>
      <p:ext uri="{BB962C8B-B14F-4D97-AF65-F5344CB8AC3E}">
        <p14:creationId xmlns:p14="http://schemas.microsoft.com/office/powerpoint/2010/main" val="1915838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36" y="764050"/>
            <a:ext cx="7114935" cy="3674746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Reverse Proxy, Domain, </a:t>
            </a:r>
            <a:r>
              <a:rPr lang="en-US" sz="1600" dirty="0" err="1" smtClean="0">
                <a:solidFill>
                  <a:schemeClr val="lt1"/>
                </a:solidFill>
              </a:rPr>
              <a:t>dan</a:t>
            </a:r>
            <a:r>
              <a:rPr lang="en-US" sz="1600" dirty="0" smtClean="0">
                <a:solidFill>
                  <a:schemeClr val="lt1"/>
                </a:solidFill>
              </a:rPr>
              <a:t> SSL</a:t>
            </a:r>
          </a:p>
        </p:txBody>
      </p:sp>
    </p:spTree>
    <p:extLst>
      <p:ext uri="{BB962C8B-B14F-4D97-AF65-F5344CB8AC3E}">
        <p14:creationId xmlns:p14="http://schemas.microsoft.com/office/powerpoint/2010/main" val="776798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26" y="764050"/>
            <a:ext cx="5783206" cy="3674746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Authentication on Prometheus</a:t>
            </a:r>
          </a:p>
        </p:txBody>
      </p:sp>
    </p:spTree>
    <p:extLst>
      <p:ext uri="{BB962C8B-B14F-4D97-AF65-F5344CB8AC3E}">
        <p14:creationId xmlns:p14="http://schemas.microsoft.com/office/powerpoint/2010/main" val="17674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65" y="764050"/>
            <a:ext cx="5773165" cy="3674746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Authentication on Prometheus</a:t>
            </a:r>
          </a:p>
        </p:txBody>
      </p:sp>
    </p:spTree>
    <p:extLst>
      <p:ext uri="{BB962C8B-B14F-4D97-AF65-F5344CB8AC3E}">
        <p14:creationId xmlns:p14="http://schemas.microsoft.com/office/powerpoint/2010/main" val="1428432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759" y="764050"/>
            <a:ext cx="5804887" cy="3674746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Authentication on Prometheus</a:t>
            </a:r>
          </a:p>
        </p:txBody>
      </p:sp>
    </p:spTree>
    <p:extLst>
      <p:ext uri="{BB962C8B-B14F-4D97-AF65-F5344CB8AC3E}">
        <p14:creationId xmlns:p14="http://schemas.microsoft.com/office/powerpoint/2010/main" val="1625540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33" y="764050"/>
            <a:ext cx="7114937" cy="3674746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Authentication on Prometheus</a:t>
            </a:r>
          </a:p>
        </p:txBody>
      </p:sp>
    </p:spTree>
    <p:extLst>
      <p:ext uri="{BB962C8B-B14F-4D97-AF65-F5344CB8AC3E}">
        <p14:creationId xmlns:p14="http://schemas.microsoft.com/office/powerpoint/2010/main" val="180561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7" y="704602"/>
            <a:ext cx="5878277" cy="37341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Node Exporter.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Node Exporter </a:t>
            </a:r>
            <a:r>
              <a:rPr lang="en-US" sz="1600" dirty="0" err="1" smtClean="0">
                <a:solidFill>
                  <a:schemeClr val="lt1"/>
                </a:solidFill>
              </a:rPr>
              <a:t>diinstall</a:t>
            </a:r>
            <a:r>
              <a:rPr lang="en-US" sz="1600" dirty="0" smtClean="0">
                <a:solidFill>
                  <a:schemeClr val="lt1"/>
                </a:solidFill>
              </a:rPr>
              <a:t> </a:t>
            </a:r>
            <a:r>
              <a:rPr lang="en-US" sz="1600" dirty="0" err="1" smtClean="0">
                <a:solidFill>
                  <a:schemeClr val="lt1"/>
                </a:solidFill>
              </a:rPr>
              <a:t>diseluruh</a:t>
            </a:r>
            <a:r>
              <a:rPr lang="en-US" sz="1600" dirty="0" smtClean="0">
                <a:solidFill>
                  <a:schemeClr val="lt1"/>
                </a:solidFill>
              </a:rPr>
              <a:t> server yang </a:t>
            </a:r>
            <a:r>
              <a:rPr lang="en-US" sz="1600" dirty="0" err="1" smtClean="0">
                <a:solidFill>
                  <a:schemeClr val="lt1"/>
                </a:solidFill>
              </a:rPr>
              <a:t>bersangkutan</a:t>
            </a:r>
            <a:r>
              <a:rPr lang="en-US" sz="1600" dirty="0" smtClean="0">
                <a:solidFill>
                  <a:schemeClr val="lt1"/>
                </a:solidFill>
              </a:rPr>
              <a:t>.</a:t>
            </a:r>
            <a:endParaRPr sz="1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09" y="764050"/>
            <a:ext cx="7084785" cy="3674746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Authentication on Prometheus</a:t>
            </a:r>
          </a:p>
        </p:txBody>
      </p:sp>
    </p:spTree>
    <p:extLst>
      <p:ext uri="{BB962C8B-B14F-4D97-AF65-F5344CB8AC3E}">
        <p14:creationId xmlns:p14="http://schemas.microsoft.com/office/powerpoint/2010/main" val="1273448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 dirty="0" smtClean="0">
                <a:solidFill>
                  <a:schemeClr val="lt1"/>
                </a:solidFill>
              </a:rPr>
              <a:t>CONNECT MULTIPLE SERVER TO PROMETHEUS</a:t>
            </a:r>
            <a:endParaRPr sz="2750" dirty="0">
              <a:solidFill>
                <a:schemeClr val="lt1"/>
              </a:solidFill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485321" y="4343948"/>
            <a:ext cx="126661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 smtClean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41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714776"/>
            <a:ext cx="7242004" cy="371384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smtClean="0">
                <a:solidFill>
                  <a:schemeClr val="bg1"/>
                </a:solidFill>
              </a:rPr>
              <a:t>Setup </a:t>
            </a:r>
            <a:r>
              <a:rPr lang="en-US" sz="1600" dirty="0" err="1" smtClean="0">
                <a:solidFill>
                  <a:schemeClr val="bg1"/>
                </a:solidFill>
              </a:rPr>
              <a:t>Grafana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036717" y="1973196"/>
            <a:ext cx="3740376" cy="11970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CONNECT MULTIPLE SERVER TO PROMETHEUS</a:t>
            </a:r>
            <a:endParaRPr lang="en-US" sz="2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17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" y="714776"/>
            <a:ext cx="7221371" cy="371384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smtClean="0">
                <a:solidFill>
                  <a:schemeClr val="bg1"/>
                </a:solidFill>
              </a:rPr>
              <a:t>Setup </a:t>
            </a:r>
            <a:r>
              <a:rPr lang="en-US" sz="1600" dirty="0" err="1" smtClean="0">
                <a:solidFill>
                  <a:schemeClr val="bg1"/>
                </a:solidFill>
              </a:rPr>
              <a:t>Grafana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036717" y="1973196"/>
            <a:ext cx="3740376" cy="11970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CONNECT MULTIPLE SERVER TO PROMETHEUS</a:t>
            </a:r>
            <a:endParaRPr lang="en-US" sz="2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77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" y="714776"/>
            <a:ext cx="7221371" cy="371384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smtClean="0">
                <a:solidFill>
                  <a:schemeClr val="bg1"/>
                </a:solidFill>
              </a:rPr>
              <a:t>Setup </a:t>
            </a:r>
            <a:r>
              <a:rPr lang="en-US" sz="1600" dirty="0" err="1" smtClean="0">
                <a:solidFill>
                  <a:schemeClr val="bg1"/>
                </a:solidFill>
              </a:rPr>
              <a:t>Grafana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036717" y="1973196"/>
            <a:ext cx="3740376" cy="11970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CONNECT MULTIPLE SERVER TO PROMETHEUS</a:t>
            </a:r>
            <a:endParaRPr lang="en-US" sz="2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67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5" y="714776"/>
            <a:ext cx="7221369" cy="371384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smtClean="0">
                <a:solidFill>
                  <a:schemeClr val="bg1"/>
                </a:solidFill>
              </a:rPr>
              <a:t>Setup </a:t>
            </a:r>
            <a:r>
              <a:rPr lang="en-US" sz="1600" dirty="0" err="1" smtClean="0">
                <a:solidFill>
                  <a:schemeClr val="bg1"/>
                </a:solidFill>
              </a:rPr>
              <a:t>Grafana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036717" y="1973196"/>
            <a:ext cx="3740376" cy="11970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CONNECT MULTIPLE SERVER TO PROMETHEUS</a:t>
            </a:r>
            <a:endParaRPr lang="en-US" sz="2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1" y="714776"/>
            <a:ext cx="7211096" cy="371384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smtClean="0">
                <a:solidFill>
                  <a:schemeClr val="bg1"/>
                </a:solidFill>
              </a:rPr>
              <a:t>Setup </a:t>
            </a:r>
            <a:r>
              <a:rPr lang="en-US" sz="1600" dirty="0" err="1" smtClean="0">
                <a:solidFill>
                  <a:schemeClr val="bg1"/>
                </a:solidFill>
              </a:rPr>
              <a:t>Grafana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036717" y="1973196"/>
            <a:ext cx="3740376" cy="11970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CONNECT MULTIPLE SERVER TO PROMETHEUS</a:t>
            </a:r>
            <a:endParaRPr lang="en-US" sz="2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24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1" y="717418"/>
            <a:ext cx="7211096" cy="370856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smtClean="0">
                <a:solidFill>
                  <a:schemeClr val="bg1"/>
                </a:solidFill>
              </a:rPr>
              <a:t>Setup </a:t>
            </a:r>
            <a:r>
              <a:rPr lang="en-US" sz="1600" dirty="0" err="1" smtClean="0">
                <a:solidFill>
                  <a:schemeClr val="bg1"/>
                </a:solidFill>
              </a:rPr>
              <a:t>Grafana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036717" y="1973196"/>
            <a:ext cx="3740376" cy="11970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CONNECT MULTIPLE SERVER TO PROMETHEUS</a:t>
            </a:r>
            <a:endParaRPr lang="en-US" sz="2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62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1" y="720059"/>
            <a:ext cx="7211096" cy="370328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smtClean="0">
                <a:solidFill>
                  <a:schemeClr val="bg1"/>
                </a:solidFill>
              </a:rPr>
              <a:t>Setup </a:t>
            </a:r>
            <a:r>
              <a:rPr lang="en-US" sz="1600" dirty="0" err="1" smtClean="0">
                <a:solidFill>
                  <a:schemeClr val="bg1"/>
                </a:solidFill>
              </a:rPr>
              <a:t>Grafana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036717" y="1973196"/>
            <a:ext cx="3740376" cy="11970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CONNECT MULTIPLE SERVER TO PROMETHEUS</a:t>
            </a:r>
            <a:endParaRPr lang="en-US" sz="2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2" y="720059"/>
            <a:ext cx="7211094" cy="370328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smtClean="0">
                <a:solidFill>
                  <a:schemeClr val="bg1"/>
                </a:solidFill>
              </a:rPr>
              <a:t>Setup </a:t>
            </a:r>
            <a:r>
              <a:rPr lang="en-US" sz="1600" dirty="0" err="1" smtClean="0">
                <a:solidFill>
                  <a:schemeClr val="bg1"/>
                </a:solidFill>
              </a:rPr>
              <a:t>Grafana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036717" y="1973196"/>
            <a:ext cx="3740376" cy="11970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CONNECT MULTIPLE SERVER TO PROMETHEUS</a:t>
            </a:r>
            <a:endParaRPr lang="en-US" sz="2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70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65" y="704602"/>
            <a:ext cx="5857760" cy="37341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Node Exporter</a:t>
            </a: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982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33102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 dirty="0" smtClean="0">
                <a:solidFill>
                  <a:schemeClr val="lt1"/>
                </a:solidFill>
              </a:rPr>
              <a:t>DEPLOY PHP APPLICATION IN CPANEL</a:t>
            </a:r>
            <a:endParaRPr sz="2750" dirty="0">
              <a:solidFill>
                <a:schemeClr val="lt1"/>
              </a:solidFill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559749" y="4343948"/>
            <a:ext cx="1192189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 smtClean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2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 PHP APPLICATION IN CPANEL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640" y="754912"/>
            <a:ext cx="7142760" cy="36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 PHP APPLICATION IN CPANEL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18" y="754912"/>
            <a:ext cx="7102403" cy="36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7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 PHP APPLICATION IN CPANEL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18" y="765319"/>
            <a:ext cx="7102403" cy="366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5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 PHP APPLICATION IN CPANEL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18" y="770522"/>
            <a:ext cx="7102403" cy="365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1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 PHP APPLICATION IN CPANEL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03" y="770522"/>
            <a:ext cx="5930033" cy="365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8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 PHP APPLICATION IN CPANEL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15" y="744280"/>
            <a:ext cx="7122528" cy="366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 PHP APPLICATION IN CPANEL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19" y="733647"/>
            <a:ext cx="7111998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9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 PHP APPLICATION IN CPANEL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503" y="739580"/>
            <a:ext cx="7172705" cy="368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 PHP APPLICATION IN CPANEL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13" y="739580"/>
            <a:ext cx="7162485" cy="368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7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65" y="712497"/>
            <a:ext cx="5857760" cy="371840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Node Exporter</a:t>
            </a: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82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 PHP APPLICATION IN CPANEL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13" y="739580"/>
            <a:ext cx="7162485" cy="368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0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 PHP APPLICATION IN CPANEL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614" y="739580"/>
            <a:ext cx="7162483" cy="368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 PHP APPLICATION IN CPANEL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08" y="739580"/>
            <a:ext cx="7152295" cy="368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 PHP APPLICATION IN CPANEL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08" y="739580"/>
            <a:ext cx="7152295" cy="368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4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 PHP APPLICATION IN CPANEL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89" y="739580"/>
            <a:ext cx="7142133" cy="368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7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 PHP APPLICATION IN CPANEL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54" y="739580"/>
            <a:ext cx="7132003" cy="368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9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506586" y="4343948"/>
            <a:ext cx="1245352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" name="Google Shape;247;p35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33102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lt1"/>
                </a:solidFill>
              </a:rPr>
              <a:t>SETUP SERVER WITH ANSIBLE</a:t>
            </a:r>
            <a:endParaRPr sz="28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20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01" y="889697"/>
            <a:ext cx="4909395" cy="33640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smtClean="0">
                <a:solidFill>
                  <a:schemeClr val="bg1"/>
                </a:solidFill>
              </a:rPr>
              <a:t>Install </a:t>
            </a:r>
            <a:r>
              <a:rPr lang="en-US" sz="1600" dirty="0" err="1" smtClean="0">
                <a:solidFill>
                  <a:schemeClr val="bg1"/>
                </a:solidFill>
              </a:rPr>
              <a:t>Ansible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SETUP SERVER WITH ANSIBLE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9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091" y="889697"/>
            <a:ext cx="4072214" cy="33640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smtClean="0">
                <a:solidFill>
                  <a:schemeClr val="bg1"/>
                </a:solidFill>
              </a:rPr>
              <a:t>Install </a:t>
            </a:r>
            <a:r>
              <a:rPr lang="en-US" sz="1600" dirty="0" err="1" smtClean="0">
                <a:solidFill>
                  <a:schemeClr val="bg1"/>
                </a:solidFill>
              </a:rPr>
              <a:t>Ansible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SETUP SERVER WITH ANSIBLE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47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7" y="541751"/>
            <a:ext cx="4566748" cy="381092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smtClean="0">
                <a:solidFill>
                  <a:schemeClr val="bg1"/>
                </a:solidFill>
              </a:rPr>
              <a:t>Install </a:t>
            </a:r>
            <a:r>
              <a:rPr lang="en-US" sz="1600" dirty="0" err="1" smtClean="0">
                <a:solidFill>
                  <a:schemeClr val="bg1"/>
                </a:solidFill>
              </a:rPr>
              <a:t>Ansible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SETUP SERVER WITH ANSIBLE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18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368" y="712497"/>
            <a:ext cx="5841754" cy="371840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Node Exporter</a:t>
            </a: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299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7" y="549707"/>
            <a:ext cx="4566748" cy="379501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smtClean="0">
                <a:solidFill>
                  <a:schemeClr val="bg1"/>
                </a:solidFill>
              </a:rPr>
              <a:t>Install </a:t>
            </a:r>
            <a:r>
              <a:rPr lang="en-US" sz="1600" dirty="0" err="1" smtClean="0">
                <a:solidFill>
                  <a:schemeClr val="bg1"/>
                </a:solidFill>
              </a:rPr>
              <a:t>Ansible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SETUP SERVER WITH ANSIBLE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0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82" y="669851"/>
            <a:ext cx="5592806" cy="368282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smtClean="0">
                <a:solidFill>
                  <a:schemeClr val="bg1"/>
                </a:solidFill>
              </a:rPr>
              <a:t>Install </a:t>
            </a:r>
            <a:r>
              <a:rPr lang="en-US" sz="1600" dirty="0" err="1" smtClean="0">
                <a:solidFill>
                  <a:schemeClr val="bg1"/>
                </a:solidFill>
              </a:rPr>
              <a:t>Nginx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SETUP SERVER WITH ANSIBLE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67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82" y="677959"/>
            <a:ext cx="5592806" cy="366661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smtClean="0">
                <a:solidFill>
                  <a:schemeClr val="bg1"/>
                </a:solidFill>
              </a:rPr>
              <a:t>Install </a:t>
            </a:r>
            <a:r>
              <a:rPr lang="en-US" sz="1600" dirty="0" err="1" smtClean="0">
                <a:solidFill>
                  <a:schemeClr val="bg1"/>
                </a:solidFill>
              </a:rPr>
              <a:t>nginx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SETUP SERVER WITH ANSIBLE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02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38" y="100259"/>
            <a:ext cx="3646185" cy="480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smtClean="0">
                <a:solidFill>
                  <a:schemeClr val="bg1"/>
                </a:solidFill>
              </a:rPr>
              <a:t>Clone Repo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SETUP SERVER WITH ANSIBLE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42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66" y="127591"/>
            <a:ext cx="4279436" cy="468203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smtClean="0">
                <a:solidFill>
                  <a:schemeClr val="bg1"/>
                </a:solidFill>
              </a:rPr>
              <a:t>Clone Repo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SETUP SERVER WITH ANSIBLE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31" y="127591"/>
            <a:ext cx="3672306" cy="468203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smtClean="0">
                <a:solidFill>
                  <a:schemeClr val="bg1"/>
                </a:solidFill>
              </a:rPr>
              <a:t>Install </a:t>
            </a:r>
            <a:r>
              <a:rPr lang="en-US" sz="1600" dirty="0" err="1" smtClean="0">
                <a:solidFill>
                  <a:schemeClr val="bg1"/>
                </a:solidFill>
              </a:rPr>
              <a:t>docker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SETUP SERVER WITH ANSIBLE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6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31" y="142171"/>
            <a:ext cx="3672306" cy="465286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smtClean="0">
                <a:solidFill>
                  <a:schemeClr val="bg1"/>
                </a:solidFill>
              </a:rPr>
              <a:t>Install docker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SETUP SERVER WITH ANSIBLE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11"/>
          <a:stretch/>
        </p:blipFill>
        <p:spPr>
          <a:xfrm>
            <a:off x="1998250" y="106326"/>
            <a:ext cx="4323037" cy="474539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smtClean="0">
                <a:solidFill>
                  <a:schemeClr val="bg1"/>
                </a:solidFill>
              </a:rPr>
              <a:t>Install </a:t>
            </a:r>
            <a:r>
              <a:rPr lang="en-US" sz="1600" dirty="0" err="1" smtClean="0">
                <a:solidFill>
                  <a:schemeClr val="bg1"/>
                </a:solidFill>
              </a:rPr>
              <a:t>mysql</a:t>
            </a:r>
            <a:r>
              <a:rPr lang="en-US" sz="1600" dirty="0" smtClean="0">
                <a:solidFill>
                  <a:schemeClr val="bg1"/>
                </a:solidFill>
              </a:rPr>
              <a:t> server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SETUP SERVER WITH ANSIBLE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95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250" y="679014"/>
            <a:ext cx="4323037" cy="360002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smtClean="0">
                <a:solidFill>
                  <a:schemeClr val="bg1"/>
                </a:solidFill>
              </a:rPr>
              <a:t>Install </a:t>
            </a:r>
            <a:r>
              <a:rPr lang="en-US" sz="1600" dirty="0" err="1" smtClean="0">
                <a:solidFill>
                  <a:schemeClr val="bg1"/>
                </a:solidFill>
              </a:rPr>
              <a:t>mysql</a:t>
            </a:r>
            <a:r>
              <a:rPr lang="en-US" sz="1600" dirty="0" smtClean="0">
                <a:solidFill>
                  <a:schemeClr val="bg1"/>
                </a:solidFill>
              </a:rPr>
              <a:t> server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SETUP SERVER WITH ANSIBLE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95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250" y="987538"/>
            <a:ext cx="4323037" cy="298297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smtClean="0">
                <a:solidFill>
                  <a:schemeClr val="bg1"/>
                </a:solidFill>
              </a:rPr>
              <a:t>Install </a:t>
            </a:r>
            <a:r>
              <a:rPr lang="en-US" sz="1600" dirty="0" err="1" smtClean="0">
                <a:solidFill>
                  <a:schemeClr val="bg1"/>
                </a:solidFill>
              </a:rPr>
              <a:t>mysql</a:t>
            </a:r>
            <a:r>
              <a:rPr lang="en-US" sz="1600" dirty="0" smtClean="0">
                <a:solidFill>
                  <a:schemeClr val="bg1"/>
                </a:solidFill>
              </a:rPr>
              <a:t> client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SETUP SERVER WITH ANSIBLE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40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368" y="720796"/>
            <a:ext cx="5841754" cy="3701805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Node Exporter</a:t>
            </a: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66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250" y="1001482"/>
            <a:ext cx="4323037" cy="295508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smtClean="0">
                <a:solidFill>
                  <a:schemeClr val="bg1"/>
                </a:solidFill>
              </a:rPr>
              <a:t>Install </a:t>
            </a:r>
            <a:r>
              <a:rPr lang="en-US" sz="1600" dirty="0" err="1" smtClean="0">
                <a:solidFill>
                  <a:schemeClr val="bg1"/>
                </a:solidFill>
              </a:rPr>
              <a:t>mysql</a:t>
            </a:r>
            <a:r>
              <a:rPr lang="en-US" sz="1600" dirty="0" smtClean="0">
                <a:solidFill>
                  <a:schemeClr val="bg1"/>
                </a:solidFill>
              </a:rPr>
              <a:t> client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SETUP SERVER WITH ANSIBLE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4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89" y="0"/>
            <a:ext cx="45612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smtClean="0">
                <a:solidFill>
                  <a:schemeClr val="bg1"/>
                </a:solidFill>
              </a:rPr>
              <a:t>Run </a:t>
            </a:r>
            <a:r>
              <a:rPr lang="en-US" sz="1600" dirty="0" err="1" smtClean="0">
                <a:solidFill>
                  <a:schemeClr val="bg1"/>
                </a:solidFill>
              </a:rPr>
              <a:t>docker</a:t>
            </a:r>
            <a:r>
              <a:rPr lang="en-US" sz="1600" dirty="0" smtClean="0">
                <a:solidFill>
                  <a:schemeClr val="bg1"/>
                </a:solidFill>
              </a:rPr>
              <a:t> container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SETUP SERVER WITH ANSIBLE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9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89" y="1013004"/>
            <a:ext cx="4561217" cy="3117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smtClean="0">
                <a:solidFill>
                  <a:schemeClr val="bg1"/>
                </a:solidFill>
              </a:rPr>
              <a:t>Run </a:t>
            </a:r>
            <a:r>
              <a:rPr lang="en-US" sz="1600" dirty="0" err="1" smtClean="0">
                <a:solidFill>
                  <a:schemeClr val="bg1"/>
                </a:solidFill>
              </a:rPr>
              <a:t>docker</a:t>
            </a:r>
            <a:r>
              <a:rPr lang="en-US" sz="1600" dirty="0" smtClean="0">
                <a:solidFill>
                  <a:schemeClr val="bg1"/>
                </a:solidFill>
              </a:rPr>
              <a:t> container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SETUP SERVER WITH ANSIBLE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0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03" y="1013004"/>
            <a:ext cx="4518788" cy="3117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 smtClean="0">
                <a:solidFill>
                  <a:schemeClr val="bg1"/>
                </a:solidFill>
              </a:rPr>
              <a:t>Hasil</a:t>
            </a:r>
            <a:r>
              <a:rPr lang="en-US" sz="1600" dirty="0" smtClean="0">
                <a:solidFill>
                  <a:schemeClr val="bg1"/>
                </a:solidFill>
              </a:rPr>
              <a:t> Setup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SETUP SERVER WITH ANSIBLE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72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8" y="664029"/>
            <a:ext cx="6439609" cy="330708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 smtClean="0">
                <a:solidFill>
                  <a:schemeClr val="bg1"/>
                </a:solidFill>
              </a:rPr>
              <a:t>Hasil</a:t>
            </a:r>
            <a:r>
              <a:rPr lang="en-US" sz="1600" dirty="0" smtClean="0">
                <a:solidFill>
                  <a:schemeClr val="bg1"/>
                </a:solidFill>
              </a:rPr>
              <a:t> Setup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SETUP SERVER WITH ANSIBLE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4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9" y="664029"/>
            <a:ext cx="6439606" cy="330708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 smtClean="0">
                <a:solidFill>
                  <a:schemeClr val="bg1"/>
                </a:solidFill>
              </a:rPr>
              <a:t>Hasil</a:t>
            </a:r>
            <a:r>
              <a:rPr lang="en-US" sz="1600" dirty="0" smtClean="0">
                <a:solidFill>
                  <a:schemeClr val="bg1"/>
                </a:solidFill>
              </a:rPr>
              <a:t> Setup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SETUP SERVER WITH ANSIBLE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7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17" y="664029"/>
            <a:ext cx="6403069" cy="330708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 smtClean="0">
                <a:solidFill>
                  <a:schemeClr val="bg1"/>
                </a:solidFill>
              </a:rPr>
              <a:t>Hasil</a:t>
            </a:r>
            <a:r>
              <a:rPr lang="en-US" sz="1600" dirty="0" smtClean="0">
                <a:solidFill>
                  <a:schemeClr val="bg1"/>
                </a:solidFill>
              </a:rPr>
              <a:t> Setup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SETUP SERVER WITH ANSIBLE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5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17" y="668720"/>
            <a:ext cx="6403069" cy="329769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 smtClean="0">
                <a:solidFill>
                  <a:schemeClr val="bg1"/>
                </a:solidFill>
              </a:rPr>
              <a:t>Hasil</a:t>
            </a:r>
            <a:r>
              <a:rPr lang="en-US" sz="1600" dirty="0" smtClean="0">
                <a:solidFill>
                  <a:schemeClr val="bg1"/>
                </a:solidFill>
              </a:rPr>
              <a:t> Setup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SETUP SERVER WITH ANSIBLE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83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65" y="668720"/>
            <a:ext cx="6393972" cy="329769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 smtClean="0">
                <a:solidFill>
                  <a:schemeClr val="bg1"/>
                </a:solidFill>
              </a:rPr>
              <a:t>Hasil</a:t>
            </a:r>
            <a:r>
              <a:rPr lang="en-US" sz="1600" dirty="0" smtClean="0">
                <a:solidFill>
                  <a:schemeClr val="bg1"/>
                </a:solidFill>
              </a:rPr>
              <a:t> Setup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SETUP SERVER WITH ANSIBLE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40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908269"/>
                </a:solidFill>
              </a:rPr>
              <a:t>Terima</a:t>
            </a:r>
            <a:r>
              <a:rPr lang="en-US" dirty="0" smtClean="0">
                <a:solidFill>
                  <a:srgbClr val="908269"/>
                </a:solidFill>
              </a:rPr>
              <a:t> </a:t>
            </a:r>
            <a:r>
              <a:rPr lang="en-US" dirty="0" err="1" smtClean="0">
                <a:solidFill>
                  <a:srgbClr val="908269"/>
                </a:solidFill>
              </a:rPr>
              <a:t>Kasih</a:t>
            </a:r>
            <a:endParaRPr lang="en-US" dirty="0">
              <a:solidFill>
                <a:srgbClr val="908269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</a:rPr>
              <a:t>SETUP MONITORING SERVER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06" y="720796"/>
            <a:ext cx="5815677" cy="3701805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Install Node Exporter</a:t>
            </a: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557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663</Words>
  <Application>Microsoft Macintosh PowerPoint</Application>
  <PresentationFormat>On-screen Show (16:9)</PresentationFormat>
  <Paragraphs>182</Paragraphs>
  <Slides>89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4" baseType="lpstr">
      <vt:lpstr>Catamaran Thin</vt:lpstr>
      <vt:lpstr>Fira Sans Extra Condensed Medium</vt:lpstr>
      <vt:lpstr>Livvic</vt:lpstr>
      <vt:lpstr>Arial</vt:lpstr>
      <vt:lpstr>Engineering Project Proposal by Slidesgo</vt:lpstr>
      <vt:lpstr>Dumbways Bootcamp Devops</vt:lpstr>
      <vt:lpstr>Task Week 4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SETUP MONITORING SERVER</vt:lpstr>
      <vt:lpstr>CONNECT MULTIPLE SERVER TO PROMETHEUS</vt:lpstr>
      <vt:lpstr>CONNECT MULTIPLE SERVER TO PROMETHEUS</vt:lpstr>
      <vt:lpstr>CONNECT MULTIPLE SERVER TO PROMETHEUS</vt:lpstr>
      <vt:lpstr>CONNECT MULTIPLE SERVER TO PROMETHEUS</vt:lpstr>
      <vt:lpstr>CONNECT MULTIPLE SERVER TO PROMETHEUS</vt:lpstr>
      <vt:lpstr>CONNECT MULTIPLE SERVER TO PROMETHEUS</vt:lpstr>
      <vt:lpstr>CONNECT MULTIPLE SERVER TO PROMETHEUS</vt:lpstr>
      <vt:lpstr>CONNECT MULTIPLE SERVER TO PROMETHEUS</vt:lpstr>
      <vt:lpstr>CONNECT MULTIPLE SERVER TO PROMETHEUS</vt:lpstr>
      <vt:lpstr>DEPLOY PHP APPLICATION IN CPANEL</vt:lpstr>
      <vt:lpstr>DEPLOY PHP APPLICATION IN CPANEL</vt:lpstr>
      <vt:lpstr>DEPLOY PHP APPLICATION IN CPANEL</vt:lpstr>
      <vt:lpstr>DEPLOY PHP APPLICATION IN CPANEL</vt:lpstr>
      <vt:lpstr>DEPLOY PHP APPLICATION IN CPANEL</vt:lpstr>
      <vt:lpstr>DEPLOY PHP APPLICATION IN CPANEL</vt:lpstr>
      <vt:lpstr>DEPLOY PHP APPLICATION IN CPANEL</vt:lpstr>
      <vt:lpstr>DEPLOY PHP APPLICATION IN CPANEL</vt:lpstr>
      <vt:lpstr>DEPLOY PHP APPLICATION IN CPANEL</vt:lpstr>
      <vt:lpstr>DEPLOY PHP APPLICATION IN CPANEL</vt:lpstr>
      <vt:lpstr>DEPLOY PHP APPLICATION IN CPANEL</vt:lpstr>
      <vt:lpstr>DEPLOY PHP APPLICATION IN CPANEL</vt:lpstr>
      <vt:lpstr>DEPLOY PHP APPLICATION IN CPANEL</vt:lpstr>
      <vt:lpstr>DEPLOY PHP APPLICATION IN CPANEL</vt:lpstr>
      <vt:lpstr>DEPLOY PHP APPLICATION IN CPANEL</vt:lpstr>
      <vt:lpstr>DEPLOY PHP APPLICATION IN CPANEL</vt:lpstr>
      <vt:lpstr>04</vt:lpstr>
      <vt:lpstr>SETUP SERVER WITH ANSIBLE</vt:lpstr>
      <vt:lpstr>SETUP SERVER WITH ANSIBLE</vt:lpstr>
      <vt:lpstr>SETUP SERVER WITH ANSIBLE</vt:lpstr>
      <vt:lpstr>SETUP SERVER WITH ANSIBLE</vt:lpstr>
      <vt:lpstr>SETUP SERVER WITH ANSIBLE</vt:lpstr>
      <vt:lpstr>SETUP SERVER WITH ANSIBLE</vt:lpstr>
      <vt:lpstr>SETUP SERVER WITH ANSIBLE</vt:lpstr>
      <vt:lpstr>SETUP SERVER WITH ANSIBLE</vt:lpstr>
      <vt:lpstr>SETUP SERVER WITH ANSIBLE</vt:lpstr>
      <vt:lpstr>SETUP SERVER WITH ANSIBLE</vt:lpstr>
      <vt:lpstr>SETUP SERVER WITH ANSIBLE</vt:lpstr>
      <vt:lpstr>SETUP SERVER WITH ANSIBLE</vt:lpstr>
      <vt:lpstr>SETUP SERVER WITH ANSIBLE</vt:lpstr>
      <vt:lpstr>SETUP SERVER WITH ANSIBLE</vt:lpstr>
      <vt:lpstr>SETUP SERVER WITH ANSIBLE</vt:lpstr>
      <vt:lpstr>SETUP SERVER WITH ANSIBLE</vt:lpstr>
      <vt:lpstr>SETUP SERVER WITH ANSIBLE</vt:lpstr>
      <vt:lpstr>SETUP SERVER WITH ANSIBLE</vt:lpstr>
      <vt:lpstr>SETUP SERVER WITH ANSIBLE</vt:lpstr>
      <vt:lpstr>SETUP SERVER WITH ANSIBLE</vt:lpstr>
      <vt:lpstr>SETUP SERVER WITH ANSIBLE</vt:lpstr>
      <vt:lpstr>SETUP SERVER WITH ANSIBLE</vt:lpstr>
      <vt:lpstr>Terima Kasih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cp:lastModifiedBy>Tiarani Nurfadilla</cp:lastModifiedBy>
  <cp:revision>33</cp:revision>
  <dcterms:modified xsi:type="dcterms:W3CDTF">2021-01-10T18:11:02Z</dcterms:modified>
</cp:coreProperties>
</file>